
<file path=[Content_Types].xml><?xml version="1.0" encoding="utf-8"?>
<Types xmlns="http://schemas.openxmlformats.org/package/2006/content-types">
  <Default Extension="xml" ContentType="application/xml"/>
  <Default Extension="mp3" ContentType="audio/unknown"/>
  <Default Extension="bin" ContentType="application/vnd.openxmlformats-officedocument.presentationml.printerSettings"/>
  <Default Extension="png" ContentType="image/png"/>
  <Default Extension="jpe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12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6/30/15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6/30/15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6/30/15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6/30/15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.xml"/><Relationship Id="rId12" Type="http://schemas.openxmlformats.org/officeDocument/2006/relationships/image" Target="../media/image1.png"/><Relationship Id="rId13" Type="http://schemas.openxmlformats.org/officeDocument/2006/relationships/image" Target="../media/image2.png"/><Relationship Id="rId1" Type="http://schemas.microsoft.com/office/2007/relationships/media" Target="../media/media1.mp3"/><Relationship Id="rId2" Type="http://schemas.openxmlformats.org/officeDocument/2006/relationships/audio" Target="../media/media1.mp3"/><Relationship Id="rId3" Type="http://schemas.microsoft.com/office/2007/relationships/media" Target="../media/media2.mp3"/><Relationship Id="rId4" Type="http://schemas.openxmlformats.org/officeDocument/2006/relationships/audio" Target="../media/media2.mp3"/><Relationship Id="rId5" Type="http://schemas.microsoft.com/office/2007/relationships/media" Target="../media/media3.mp3"/><Relationship Id="rId6" Type="http://schemas.openxmlformats.org/officeDocument/2006/relationships/audio" Target="../media/media3.mp3"/><Relationship Id="rId7" Type="http://schemas.microsoft.com/office/2007/relationships/media" Target="../media/media4.mp3"/><Relationship Id="rId8" Type="http://schemas.openxmlformats.org/officeDocument/2006/relationships/audio" Target="../media/media4.mp3"/><Relationship Id="rId9" Type="http://schemas.microsoft.com/office/2007/relationships/media" Target="../media/media5.mp3"/><Relationship Id="rId10" Type="http://schemas.openxmlformats.org/officeDocument/2006/relationships/audio" Target="../media/media5.mp3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9412" y="437171"/>
            <a:ext cx="4214948" cy="597667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70499" y="2038426"/>
            <a:ext cx="2809592" cy="1752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 descr="Screen Shot 2015-06-30 at 12.50.08 PM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622" y="0"/>
            <a:ext cx="5093475" cy="6858000"/>
          </a:xfrm>
          <a:prstGeom prst="rect">
            <a:avLst/>
          </a:prstGeom>
        </p:spPr>
      </p:pic>
      <p:pic>
        <p:nvPicPr>
          <p:cNvPr id="6" name="DV-2015-06-30-131243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2007622" y="1048229"/>
            <a:ext cx="359217" cy="359217"/>
          </a:xfrm>
          <a:prstGeom prst="rect">
            <a:avLst/>
          </a:prstGeom>
        </p:spPr>
      </p:pic>
      <p:pic>
        <p:nvPicPr>
          <p:cNvPr id="7" name="DV-2015-06-30-131319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2067069" y="4241800"/>
            <a:ext cx="299770" cy="299770"/>
          </a:xfrm>
          <a:prstGeom prst="rect">
            <a:avLst/>
          </a:prstGeom>
        </p:spPr>
      </p:pic>
      <p:pic>
        <p:nvPicPr>
          <p:cNvPr id="8" name="DV-2015-06-30-131354.mp3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2067069" y="4741510"/>
            <a:ext cx="299770" cy="299770"/>
          </a:xfrm>
          <a:prstGeom prst="rect">
            <a:avLst/>
          </a:prstGeom>
        </p:spPr>
      </p:pic>
      <p:pic>
        <p:nvPicPr>
          <p:cNvPr id="9" name="DV-2015-06-30-131419.mp3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2125374" y="5425462"/>
            <a:ext cx="295685" cy="295685"/>
          </a:xfrm>
          <a:prstGeom prst="rect">
            <a:avLst/>
          </a:prstGeom>
        </p:spPr>
      </p:pic>
      <p:pic>
        <p:nvPicPr>
          <p:cNvPr id="10" name="DV-2015-06-30-131445.mp3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2125374" y="5985795"/>
            <a:ext cx="295685" cy="295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660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67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872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489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1567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1703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 Black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14</TotalTime>
  <Words>0</Words>
  <Application>Microsoft Macintosh PowerPoint</Application>
  <PresentationFormat>On-screen Show (4:3)</PresentationFormat>
  <Paragraphs>0</Paragraphs>
  <Slides>1</Slides>
  <Notes>0</Notes>
  <HiddenSlides>0</HiddenSlides>
  <MMClips>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 Black 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Carole Hyde</dc:creator>
  <cp:lastModifiedBy>Carole Hyde</cp:lastModifiedBy>
  <cp:revision>2</cp:revision>
  <dcterms:created xsi:type="dcterms:W3CDTF">2015-06-30T18:07:18Z</dcterms:created>
  <dcterms:modified xsi:type="dcterms:W3CDTF">2015-06-30T18:21:41Z</dcterms:modified>
</cp:coreProperties>
</file>